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7" r:id="rId6"/>
    <p:sldId id="283" r:id="rId7"/>
    <p:sldId id="285" r:id="rId8"/>
    <p:sldId id="269" r:id="rId9"/>
    <p:sldId id="270" r:id="rId10"/>
    <p:sldId id="277" r:id="rId11"/>
    <p:sldId id="286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6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5/20/19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5/20/19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LKI4jlvx_96sw_FFic9ybQ-3g0RO2cbD" TargetMode="External"/><Relationship Id="rId2" Type="http://schemas.openxmlformats.org/officeDocument/2006/relationships/hyperlink" Target="http://sessionize.com/psdayuk-2019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n1el42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Hannah.Waddington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21/05/2019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208C1E-9A67-B14D-870D-40DBE8411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613" y="3211343"/>
            <a:ext cx="3551407" cy="256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– 30</a:t>
            </a:r>
            <a:r>
              <a:rPr lang="en-GB" baseline="30000" dirty="0"/>
              <a:t>th</a:t>
            </a:r>
            <a:r>
              <a:rPr lang="en-GB" dirty="0"/>
              <a:t> September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820070" cy="4483713"/>
          </a:xfrm>
        </p:spPr>
        <p:txBody>
          <a:bodyPr>
            <a:normAutofit lnSpcReduction="10000"/>
          </a:bodyPr>
          <a:lstStyle/>
          <a:p>
            <a:r>
              <a:rPr lang="en-GB" sz="3600" dirty="0"/>
              <a:t>etc Venues – Birmingham</a:t>
            </a:r>
          </a:p>
          <a:p>
            <a:r>
              <a:rPr lang="en-GB" sz="3600" dirty="0"/>
              <a:t>Call for speakers open until June 1st</a:t>
            </a:r>
          </a:p>
          <a:p>
            <a:pPr lvl="1"/>
            <a:r>
              <a:rPr lang="en-GB" sz="3600" u="sng" dirty="0">
                <a:hlinkClick r:id="rId2" tooltip="https://sessionize.com/psdayuk-2019/"/>
              </a:rPr>
              <a:t>sessionize.com/psdayuk-2019/ </a:t>
            </a:r>
            <a:endParaRPr lang="en-GB" sz="3600" u="sng" dirty="0"/>
          </a:p>
          <a:p>
            <a:r>
              <a:rPr lang="en-GB" sz="3800" dirty="0"/>
              <a:t>Last year’s sessions available on YouTube: </a:t>
            </a:r>
            <a:r>
              <a:rPr lang="en-GB" sz="4000" dirty="0">
                <a:hlinkClick r:id="rId3"/>
              </a:rPr>
              <a:t>https://www.youtube.com/playlist?list=PLLKI4jlvx_96sw_FFic9ybQ-3g0RO2cbD</a:t>
            </a:r>
            <a:r>
              <a:rPr lang="en-GB" sz="3800" dirty="0"/>
              <a:t> </a:t>
            </a:r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09FB2F-4094-EC47-97DC-492DD4141C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6911" y="2143868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04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Chocolatey &amp; PowerShell: A look under the hood. Part 1</a:t>
            </a:r>
            <a:r>
              <a:rPr lang="en-GB" dirty="0"/>
              <a:t> </a:t>
            </a:r>
            <a:r>
              <a:rPr lang="en-GB" sz="3400" b="1" dirty="0"/>
              <a:t>- </a:t>
            </a:r>
            <a:r>
              <a:rPr lang="en-GB" sz="3400" b="1" dirty="0">
                <a:hlinkClick r:id="rId3"/>
              </a:rPr>
              <a:t>@</a:t>
            </a:r>
            <a:r>
              <a:rPr lang="en-GB" sz="3400" b="1" dirty="0">
                <a:hlinkClick r:id="rId3" tooltip="https://twitter.com/Dan1el4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Dan1el42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Chocolatey &amp; PowerShell: A look under the hood. Part 2</a:t>
            </a:r>
            <a:r>
              <a:rPr lang="en-GB" sz="3600" dirty="0"/>
              <a:t> </a:t>
            </a:r>
            <a:r>
              <a:rPr lang="en-GB" sz="3400" b="1" dirty="0"/>
              <a:t>- </a:t>
            </a:r>
            <a:r>
              <a:rPr lang="en-GB" sz="3400" b="1" dirty="0">
                <a:hlinkClick r:id="rId3"/>
              </a:rPr>
              <a:t>@</a:t>
            </a:r>
            <a:r>
              <a:rPr lang="en-GB" sz="3400" b="1" dirty="0">
                <a:hlinkClick r:id="rId3" tooltip="https://twitter.com/Dan1el4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Dan1el42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Hannah or Dan during the break or</a:t>
            </a:r>
          </a:p>
          <a:p>
            <a:pPr lvl="1"/>
            <a:r>
              <a:rPr lang="en-GB" sz="3600">
                <a:hlinkClick r:id="rId3" tooltip="Lucy.Garrett@sandersonplc.com"/>
              </a:rPr>
              <a:t>Hannah.</a:t>
            </a:r>
            <a:r>
              <a:rPr lang="en-GB" sz="3600" dirty="0">
                <a:hlinkClick r:id="rId3" tooltip="Lucy.Garrett@sandersonplc.com"/>
              </a:rPr>
              <a:t>Waddington@sandersonplc.com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lnSpcReduction="10000"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2018 we met every month Jan – Jun and Sep - Nov</a:t>
            </a:r>
          </a:p>
          <a:p>
            <a:pPr lvl="1"/>
            <a:endParaRPr lang="en-GB" sz="3200" b="1" dirty="0"/>
          </a:p>
          <a:p>
            <a:r>
              <a:rPr lang="en-GB" sz="3400" b="1" dirty="0"/>
              <a:t>Tue May 21</a:t>
            </a:r>
            <a:r>
              <a:rPr lang="en-GB" sz="3400" b="1" baseline="30000" dirty="0"/>
              <a:t>st</a:t>
            </a:r>
            <a:r>
              <a:rPr lang="en-GB" sz="3400" b="1" dirty="0"/>
              <a:t>  - Daniel Krebs: Chocolatey &amp; PowerShell: A look under the hood</a:t>
            </a:r>
          </a:p>
          <a:p>
            <a:r>
              <a:rPr lang="en-GB" sz="3400" b="1" dirty="0"/>
              <a:t>Tue Jun 18</a:t>
            </a:r>
            <a:r>
              <a:rPr lang="en-GB" sz="3400" b="1" baseline="30000" dirty="0"/>
              <a:t>th</a:t>
            </a:r>
            <a:r>
              <a:rPr lang="en-GB" sz="3400" b="1" dirty="0"/>
              <a:t> - About </a:t>
            </a:r>
            <a:r>
              <a:rPr lang="en-GB" sz="3400" b="1" dirty="0" err="1"/>
              <a:t>sketchnotes</a:t>
            </a:r>
            <a:r>
              <a:rPr lang="en-GB" sz="3400" b="1" dirty="0"/>
              <a:t> - Matt Penny</a:t>
            </a:r>
          </a:p>
          <a:p>
            <a:pPr lvl="1"/>
            <a:r>
              <a:rPr lang="en-GB" sz="3200" b="1" dirty="0"/>
              <a:t>Looking for 1 more session</a:t>
            </a:r>
          </a:p>
          <a:p>
            <a:r>
              <a:rPr lang="en-GB" sz="3400" b="1" dirty="0"/>
              <a:t>Will be back after the summer break for Sep, Oct and Nov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740F-D4DD-45CC-8489-579F25E6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740" y="2666078"/>
            <a:ext cx="58578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7278</TotalTime>
  <Words>242</Words>
  <Application>Microsoft Macintosh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Want to present?</vt:lpstr>
      <vt:lpstr>We need!</vt:lpstr>
      <vt:lpstr>Communication</vt:lpstr>
      <vt:lpstr>RSVP Please</vt:lpstr>
      <vt:lpstr>PSDAYUK – 30th September</vt:lpstr>
      <vt:lpstr>Hurry up and move on!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197</cp:revision>
  <dcterms:created xsi:type="dcterms:W3CDTF">2016-10-27T15:24:17Z</dcterms:created>
  <dcterms:modified xsi:type="dcterms:W3CDTF">2019-05-20T14:24:29Z</dcterms:modified>
</cp:coreProperties>
</file>

<file path=docProps/thumbnail.jpeg>
</file>